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57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9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6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7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94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98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60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2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38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5CDC0-30AE-49E7-B4D2-97DED19A2C4B}" type="datetimeFigureOut">
              <a:rPr lang="en-GB" smtClean="0"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28411-2289-436B-9EF0-155F305E6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hintan.handa@accenture.com" TargetMode="External"/><Relationship Id="rId4" Type="http://schemas.openxmlformats.org/officeDocument/2006/relationships/hyperlink" Target="http://careers.accentur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189" y="2087831"/>
            <a:ext cx="6256779" cy="792088"/>
          </a:xfrm>
        </p:spPr>
        <p:txBody>
          <a:bodyPr>
            <a:normAutofit lnSpcReduction="10000"/>
          </a:bodyPr>
          <a:lstStyle/>
          <a:p>
            <a:pPr lvl="1" algn="l"/>
            <a:r>
              <a:rPr lang="en-GB" sz="1600" b="1" dirty="0">
                <a:solidFill>
                  <a:srgbClr val="002060"/>
                </a:solidFill>
              </a:rPr>
              <a:t>Accenture</a:t>
            </a:r>
            <a:r>
              <a:rPr lang="en-GB" sz="1600" dirty="0">
                <a:solidFill>
                  <a:srgbClr val="002060"/>
                </a:solidFill>
              </a:rPr>
              <a:t> is a management consulting, technology services and outsourcing company helping clients become high-performance businesses and </a:t>
            </a:r>
            <a:r>
              <a:rPr lang="en-GB" sz="1600" dirty="0" smtClean="0">
                <a:solidFill>
                  <a:srgbClr val="002060"/>
                </a:solidFill>
              </a:rPr>
              <a:t>governments</a:t>
            </a:r>
            <a:endParaRPr lang="en-GB" sz="1600" dirty="0" smtClean="0">
              <a:solidFill>
                <a:srgbClr val="002060"/>
              </a:solidFill>
            </a:endParaRPr>
          </a:p>
          <a:p>
            <a:pPr lvl="1" algn="l"/>
            <a:endParaRPr lang="en-GB" sz="1400" dirty="0"/>
          </a:p>
          <a:p>
            <a:pPr lvl="1" algn="l"/>
            <a:endParaRPr lang="en-GB" sz="1400" dirty="0" smtClean="0"/>
          </a:p>
          <a:p>
            <a:pPr lvl="1" algn="l"/>
            <a:endParaRPr lang="en-GB" sz="1400" dirty="0"/>
          </a:p>
          <a:p>
            <a:pPr lvl="1" algn="l"/>
            <a:endParaRPr lang="en-GB" sz="1400" dirty="0" smtClean="0"/>
          </a:p>
          <a:p>
            <a:pPr lvl="1" algn="l"/>
            <a:endParaRPr lang="en-GB" sz="1400" dirty="0"/>
          </a:p>
        </p:txBody>
      </p:sp>
      <p:pic>
        <p:nvPicPr>
          <p:cNvPr id="4" name="Picture 3" descr="Acc_StrategyLine_blk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31" y="980728"/>
            <a:ext cx="3071549" cy="204139"/>
          </a:xfrm>
          <a:prstGeom prst="rect">
            <a:avLst/>
          </a:prstGeom>
        </p:spPr>
      </p:pic>
      <p:pic>
        <p:nvPicPr>
          <p:cNvPr id="5" name="Picture 4" descr="Acc_Sig_blk_rgb_pool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31" y="116632"/>
            <a:ext cx="2704038" cy="715010"/>
          </a:xfrm>
          <a:prstGeom prst="rect">
            <a:avLst/>
          </a:prstGeom>
        </p:spPr>
      </p:pic>
      <p:sp>
        <p:nvSpPr>
          <p:cNvPr id="6" name="Freeform 4"/>
          <p:cNvSpPr>
            <a:spLocks/>
          </p:cNvSpPr>
          <p:nvPr/>
        </p:nvSpPr>
        <p:spPr bwMode="auto">
          <a:xfrm>
            <a:off x="1203797" y="1844824"/>
            <a:ext cx="1423987" cy="4103688"/>
          </a:xfrm>
          <a:custGeom>
            <a:avLst/>
            <a:gdLst/>
            <a:ahLst/>
            <a:cxnLst>
              <a:cxn ang="0">
                <a:pos x="91" y="2585"/>
              </a:cxn>
              <a:cxn ang="0">
                <a:pos x="882" y="553"/>
              </a:cxn>
              <a:cxn ang="0">
                <a:pos x="0" y="0"/>
              </a:cxn>
            </a:cxnLst>
            <a:rect l="0" t="0" r="r" b="b"/>
            <a:pathLst>
              <a:path w="897" h="2585">
                <a:moveTo>
                  <a:pt x="91" y="2585"/>
                </a:moveTo>
                <a:cubicBezTo>
                  <a:pt x="223" y="2246"/>
                  <a:pt x="897" y="984"/>
                  <a:pt x="882" y="553"/>
                </a:cubicBezTo>
                <a:cubicBezTo>
                  <a:pt x="867" y="122"/>
                  <a:pt x="184" y="115"/>
                  <a:pt x="0" y="0"/>
                </a:cubicBezTo>
              </a:path>
            </a:pathLst>
          </a:custGeom>
          <a:noFill/>
          <a:ln w="76200" cap="flat" cmpd="sng">
            <a:solidFill>
              <a:srgbClr val="FFCC99"/>
            </a:solidFill>
            <a:prstDash val="solid"/>
            <a:round/>
            <a:headEnd/>
            <a:tailEnd/>
          </a:ln>
          <a:effectLst/>
        </p:spPr>
        <p:txBody>
          <a:bodyPr lIns="18000" tIns="10800" rIns="18000" bIns="10800"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372090" y="260648"/>
            <a:ext cx="5400600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b="1" dirty="0" smtClean="0"/>
              <a:t>Chintan Handa</a:t>
            </a:r>
          </a:p>
          <a:p>
            <a:r>
              <a:rPr lang="en-GB" sz="1600" b="1" dirty="0" smtClean="0"/>
              <a:t>Financial Services IT Consultant</a:t>
            </a:r>
            <a:endParaRPr lang="en-GB" sz="1600" b="1" dirty="0"/>
          </a:p>
        </p:txBody>
      </p:sp>
      <p:sp>
        <p:nvSpPr>
          <p:cNvPr id="8" name="Oval 19"/>
          <p:cNvSpPr>
            <a:spLocks noChangeAspect="1" noChangeArrowheads="1"/>
          </p:cNvSpPr>
          <p:nvPr/>
        </p:nvSpPr>
        <p:spPr bwMode="auto">
          <a:xfrm>
            <a:off x="2410867" y="2355267"/>
            <a:ext cx="288925" cy="288925"/>
          </a:xfrm>
          <a:prstGeom prst="ellipse">
            <a:avLst/>
          </a:prstGeom>
          <a:gradFill rotWithShape="1">
            <a:gsLst>
              <a:gs pos="0">
                <a:srgbClr val="FF6600">
                  <a:alpha val="39999"/>
                </a:srgbClr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395536" y="23361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Company Overview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/>
        </p:nvSpPr>
        <p:spPr bwMode="auto">
          <a:xfrm>
            <a:off x="2410867" y="3095050"/>
            <a:ext cx="288925" cy="288925"/>
          </a:xfrm>
          <a:prstGeom prst="ellipse">
            <a:avLst/>
          </a:prstGeom>
          <a:gradFill rotWithShape="1">
            <a:gsLst>
              <a:gs pos="0">
                <a:srgbClr val="FF6600">
                  <a:alpha val="39999"/>
                </a:srgbClr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1403648" y="308665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My Role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38517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Responsibilities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49411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How to apply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7" name="Oval 19"/>
          <p:cNvSpPr>
            <a:spLocks noChangeAspect="1" noChangeArrowheads="1"/>
          </p:cNvSpPr>
          <p:nvPr/>
        </p:nvSpPr>
        <p:spPr bwMode="auto">
          <a:xfrm>
            <a:off x="2123728" y="3887138"/>
            <a:ext cx="288925" cy="288925"/>
          </a:xfrm>
          <a:prstGeom prst="ellipse">
            <a:avLst/>
          </a:prstGeom>
          <a:gradFill rotWithShape="1">
            <a:gsLst>
              <a:gs pos="0">
                <a:srgbClr val="FF6600">
                  <a:alpha val="39999"/>
                </a:srgbClr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endParaRPr lang="en-AU"/>
          </a:p>
        </p:txBody>
      </p:sp>
      <p:sp>
        <p:nvSpPr>
          <p:cNvPr id="18" name="Oval 19"/>
          <p:cNvSpPr>
            <a:spLocks noChangeAspect="1" noChangeArrowheads="1"/>
          </p:cNvSpPr>
          <p:nvPr/>
        </p:nvSpPr>
        <p:spPr bwMode="auto">
          <a:xfrm>
            <a:off x="1619672" y="4967258"/>
            <a:ext cx="288925" cy="288925"/>
          </a:xfrm>
          <a:prstGeom prst="ellipse">
            <a:avLst/>
          </a:prstGeom>
          <a:gradFill rotWithShape="1">
            <a:gsLst>
              <a:gs pos="0">
                <a:srgbClr val="FF6600">
                  <a:alpha val="39999"/>
                </a:srgbClr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endParaRPr lang="en-AU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267744" y="3068233"/>
            <a:ext cx="5400600" cy="396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GB" sz="1600" dirty="0" smtClean="0">
                <a:solidFill>
                  <a:srgbClr val="002060"/>
                </a:solidFill>
              </a:rPr>
              <a:t>IT Business Analyst</a:t>
            </a:r>
          </a:p>
          <a:p>
            <a:pPr lvl="1" algn="l"/>
            <a:endParaRPr lang="en-GB" sz="1600" dirty="0" smtClean="0">
              <a:solidFill>
                <a:srgbClr val="002060"/>
              </a:solidFill>
            </a:endParaRPr>
          </a:p>
          <a:p>
            <a:pPr lvl="1" algn="l"/>
            <a:endParaRPr lang="en-GB" sz="1600" dirty="0" smtClean="0">
              <a:solidFill>
                <a:srgbClr val="002060"/>
              </a:solidFill>
            </a:endParaRPr>
          </a:p>
          <a:p>
            <a:pPr lvl="1" algn="l"/>
            <a:endParaRPr lang="en-GB" sz="1600" dirty="0" smtClean="0">
              <a:solidFill>
                <a:srgbClr val="002060"/>
              </a:solidFill>
            </a:endParaRPr>
          </a:p>
          <a:p>
            <a:pPr lvl="1" algn="l"/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979712" y="371703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GB" sz="1600" dirty="0" smtClean="0">
                <a:solidFill>
                  <a:srgbClr val="002060"/>
                </a:solidFill>
              </a:rPr>
              <a:t>- Translating and simplifying  Business and IT requirements</a:t>
            </a:r>
          </a:p>
          <a:p>
            <a:pPr lvl="1" algn="l"/>
            <a:r>
              <a:rPr lang="en-GB" sz="1600" dirty="0" smtClean="0">
                <a:solidFill>
                  <a:srgbClr val="002060"/>
                </a:solidFill>
              </a:rPr>
              <a:t>- Provide training to end users</a:t>
            </a:r>
          </a:p>
          <a:p>
            <a:pPr lvl="1" algn="l"/>
            <a:r>
              <a:rPr lang="en-GB" sz="1600" dirty="0" smtClean="0">
                <a:solidFill>
                  <a:srgbClr val="002060"/>
                </a:solidFill>
              </a:rPr>
              <a:t>- Quality Assurance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1475656" y="4869160"/>
            <a:ext cx="67687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GB" sz="1600" dirty="0" smtClean="0">
                <a:solidFill>
                  <a:srgbClr val="002060"/>
                </a:solidFill>
                <a:hlinkClick r:id="rId4"/>
              </a:rPr>
              <a:t>http://careers.accenture.com</a:t>
            </a:r>
            <a:endParaRPr lang="en-GB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n-GB" sz="1600" dirty="0" smtClean="0">
                <a:solidFill>
                  <a:srgbClr val="002060"/>
                </a:solidFill>
              </a:rPr>
              <a:t>Email: </a:t>
            </a:r>
            <a:r>
              <a:rPr lang="en-GB" sz="1600" dirty="0" smtClean="0">
                <a:solidFill>
                  <a:srgbClr val="002060"/>
                </a:solidFill>
                <a:hlinkClick r:id="rId5"/>
              </a:rPr>
              <a:t>chintan.handa@accenture.com</a:t>
            </a:r>
            <a:r>
              <a:rPr lang="en-GB" sz="1600" dirty="0" smtClean="0">
                <a:solidFill>
                  <a:srgbClr val="002060"/>
                </a:solidFill>
              </a:rPr>
              <a:t>  -  Fast </a:t>
            </a:r>
            <a:r>
              <a:rPr lang="en-GB" sz="1600" dirty="0" smtClean="0">
                <a:solidFill>
                  <a:srgbClr val="002060"/>
                </a:solidFill>
              </a:rPr>
              <a:t>track the application</a:t>
            </a:r>
            <a:endParaRPr lang="en-GB" sz="1600" dirty="0" smtClean="0">
              <a:solidFill>
                <a:srgbClr val="002060"/>
              </a:solidFill>
            </a:endParaRPr>
          </a:p>
          <a:p>
            <a:pPr lvl="1" algn="l"/>
            <a:endParaRPr lang="en-GB" sz="1600" dirty="0" smtClean="0">
              <a:solidFill>
                <a:srgbClr val="002060"/>
              </a:solidFill>
            </a:endParaRPr>
          </a:p>
          <a:p>
            <a:pPr lvl="1" algn="l"/>
            <a:endParaRPr lang="en-GB" sz="1600" dirty="0" smtClean="0">
              <a:solidFill>
                <a:srgbClr val="002060"/>
              </a:solidFill>
            </a:endParaRPr>
          </a:p>
          <a:p>
            <a:pPr lvl="1" algn="l"/>
            <a:endParaRPr lang="en-GB" sz="1600" dirty="0" smtClean="0">
              <a:solidFill>
                <a:srgbClr val="002060"/>
              </a:solidFill>
            </a:endParaRPr>
          </a:p>
          <a:p>
            <a:pPr lvl="1" algn="l"/>
            <a:endParaRPr lang="en-GB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7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46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Accenture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Handa, Chintan</dc:creator>
  <cp:lastModifiedBy>Handa, Chintan</cp:lastModifiedBy>
  <cp:revision>8</cp:revision>
  <dcterms:created xsi:type="dcterms:W3CDTF">2014-10-10T13:55:09Z</dcterms:created>
  <dcterms:modified xsi:type="dcterms:W3CDTF">2014-10-12T23:37:49Z</dcterms:modified>
</cp:coreProperties>
</file>