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386D1C-93BA-44D9-8748-739927C6D3B7}" type="datetimeFigureOut">
              <a:rPr lang="en-GB" smtClean="0"/>
              <a:t>04/11/2014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0ED6E-2625-4F25-8548-65CE8AEA42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92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56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CD67-19C6-4086-A294-6E7BBE322443}" type="datetimeFigureOut">
              <a:rPr lang="en-GB" smtClean="0"/>
              <a:t>04/11/2014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79519-8B56-41A0-92E1-BE9B109E6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709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CD67-19C6-4086-A294-6E7BBE322443}" type="datetimeFigureOut">
              <a:rPr lang="en-GB" smtClean="0"/>
              <a:t>04/11/2014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79519-8B56-41A0-92E1-BE9B109E6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6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CD67-19C6-4086-A294-6E7BBE322443}" type="datetimeFigureOut">
              <a:rPr lang="en-GB" smtClean="0"/>
              <a:t>04/11/2014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79519-8B56-41A0-92E1-BE9B109E6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537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Instructions"/>
          <p:cNvSpPr/>
          <p:nvPr userDrawn="1"/>
        </p:nvSpPr>
        <p:spPr>
          <a:xfrm>
            <a:off x="9229725" y="0"/>
            <a:ext cx="2593181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41" tIns="9523" rIns="57141" bIns="9523" rtlCol="0" anchor="t"/>
          <a:lstStyle/>
          <a:p>
            <a:pPr lvl="0">
              <a:spcBef>
                <a:spcPts val="250"/>
              </a:spcBef>
            </a:pPr>
            <a:r>
              <a:rPr sz="2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Printing:</a:t>
            </a:r>
          </a:p>
          <a:p>
            <a:pPr lvl="0">
              <a:spcBef>
                <a:spcPts val="250"/>
              </a:spcBef>
            </a:pPr>
            <a:r>
              <a:rPr lang="en-US" sz="14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This poster is 48” wide by 36” high. It’s designed to be printed on a large-format printer.</a:t>
            </a:r>
          </a:p>
          <a:p>
            <a:pPr lvl="0">
              <a:spcBef>
                <a:spcPts val="62"/>
              </a:spcBef>
            </a:pPr>
            <a:endParaRPr sz="12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250"/>
              </a:spcBef>
            </a:pPr>
            <a:r>
              <a:rPr sz="18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Customizing the Content:</a:t>
            </a:r>
          </a:p>
          <a:p>
            <a:pPr lvl="0">
              <a:spcBef>
                <a:spcPts val="250"/>
              </a:spcBef>
            </a:pPr>
            <a:r>
              <a:rPr sz="14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placeholders in this </a:t>
            </a:r>
            <a:r>
              <a:rPr lang="en-US" sz="14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poster </a:t>
            </a:r>
            <a:r>
              <a:rPr sz="14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are </a:t>
            </a:r>
            <a:r>
              <a:rPr sz="14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formatted for you. </a:t>
            </a:r>
            <a:r>
              <a:rPr lang="en-US" sz="14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</a:t>
            </a:r>
            <a:r>
              <a:rPr lang="en-US" sz="14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 the placeholders </a:t>
            </a:r>
            <a:r>
              <a:rPr lang="en-US" sz="14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add text, or c</a:t>
            </a:r>
            <a:r>
              <a:rPr lang="en-US" sz="14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lick an icon to add a table, chart, SmartArt graphic, picture or multimedia file.</a:t>
            </a:r>
          </a:p>
          <a:p>
            <a:pPr lvl="0">
              <a:spcBef>
                <a:spcPts val="500"/>
              </a:spcBef>
            </a:pPr>
            <a:r>
              <a:rPr lang="en-US" sz="14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</a:t>
            </a:r>
            <a:r>
              <a:rPr sz="14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 </a:t>
            </a:r>
            <a:r>
              <a:rPr sz="14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add or remove bullet points from text, </a:t>
            </a:r>
            <a:r>
              <a:rPr sz="14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</a:t>
            </a:r>
            <a:r>
              <a:rPr sz="14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Bullets button on the Home tab.</a:t>
            </a:r>
          </a:p>
          <a:p>
            <a:pPr lvl="0">
              <a:spcBef>
                <a:spcPts val="500"/>
              </a:spcBef>
            </a:pPr>
            <a:r>
              <a:rPr sz="14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If you need more placeholders for titles, </a:t>
            </a:r>
            <a:r>
              <a:rPr lang="en-US" sz="14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content</a:t>
            </a:r>
            <a:r>
              <a:rPr sz="14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</a:t>
            </a:r>
            <a:r>
              <a:rPr sz="14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or body text, </a:t>
            </a:r>
            <a:r>
              <a:rPr sz="14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make </a:t>
            </a:r>
            <a:r>
              <a:rPr sz="14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 copy of what you need and drag it into place. PowerPoint’s Smart Guides will help you align it with everything else.</a:t>
            </a:r>
          </a:p>
          <a:p>
            <a:pPr lvl="0">
              <a:spcBef>
                <a:spcPts val="500"/>
              </a:spcBef>
            </a:pPr>
            <a:r>
              <a:rPr sz="14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Want to use your own picture</a:t>
            </a:r>
            <a:r>
              <a:rPr lang="en-US" sz="14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s</a:t>
            </a:r>
            <a:r>
              <a:rPr sz="14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instead of ours? No problem!</a:t>
            </a:r>
            <a:r>
              <a:rPr lang="en-US" sz="14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Just click a picture, press the Delete key, then click the icon to add your picture.</a:t>
            </a:r>
            <a:endParaRPr sz="14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241300" y="852897"/>
            <a:ext cx="6286336" cy="13465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700">
                <a:solidFill>
                  <a:schemeClr val="bg1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5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5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5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5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5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5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5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5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38125" y="1181100"/>
            <a:ext cx="2667000" cy="2667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76188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1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9" hasCustomPrompt="1"/>
          </p:nvPr>
        </p:nvSpPr>
        <p:spPr bwMode="ltGray">
          <a:xfrm>
            <a:off x="238125" y="1482090"/>
            <a:ext cx="2667000" cy="569286"/>
          </a:xfrm>
          <a:solidFill>
            <a:schemeClr val="tx2">
              <a:lumMod val="10000"/>
              <a:lumOff val="90000"/>
            </a:schemeClr>
          </a:solidFill>
        </p:spPr>
        <p:txBody>
          <a:bodyPr lIns="76188" rIns="76188" anchor="ctr">
            <a:noAutofit/>
          </a:bodyPr>
          <a:lstStyle>
            <a:lvl1pPr marL="0" indent="0">
              <a:spcBef>
                <a:spcPts val="250"/>
              </a:spcBef>
              <a:buFont typeface="Arial" panose="020B0604020202020204" pitchFamily="34" charset="0"/>
              <a:buNone/>
              <a:defRPr sz="900" baseline="0"/>
            </a:lvl1pPr>
            <a:lvl2pPr marL="119043" indent="-119043">
              <a:spcBef>
                <a:spcPts val="250"/>
              </a:spcBef>
              <a:buFont typeface="Arial" panose="020B0604020202020204" pitchFamily="34" charset="0"/>
              <a:buChar char="•"/>
              <a:defRPr sz="900"/>
            </a:lvl2pPr>
            <a:lvl3pPr marL="119043" indent="-119043">
              <a:spcBef>
                <a:spcPts val="250"/>
              </a:spcBef>
              <a:buFont typeface="Arial" panose="020B0604020202020204" pitchFamily="34" charset="0"/>
              <a:buChar char="•"/>
              <a:defRPr sz="900"/>
            </a:lvl3pPr>
            <a:lvl4pPr marL="0" indent="0">
              <a:spcBef>
                <a:spcPts val="250"/>
              </a:spcBef>
              <a:buNone/>
              <a:defRPr sz="900"/>
            </a:lvl4pPr>
            <a:lvl5pPr marL="0" indent="0">
              <a:spcBef>
                <a:spcPts val="250"/>
              </a:spcBef>
              <a:buNone/>
              <a:defRPr sz="900"/>
            </a:lvl5pPr>
            <a:lvl6pPr marL="0" indent="0">
              <a:spcBef>
                <a:spcPts val="250"/>
              </a:spcBef>
              <a:buNone/>
              <a:defRPr sz="900"/>
            </a:lvl6pPr>
            <a:lvl7pPr marL="0" indent="0">
              <a:spcBef>
                <a:spcPts val="250"/>
              </a:spcBef>
              <a:buNone/>
              <a:defRPr sz="900"/>
            </a:lvl7pPr>
            <a:lvl8pPr marL="0" indent="0">
              <a:spcBef>
                <a:spcPts val="250"/>
              </a:spcBef>
              <a:buNone/>
              <a:defRPr sz="900"/>
            </a:lvl8pPr>
            <a:lvl9pPr marL="0" indent="0">
              <a:spcBef>
                <a:spcPts val="250"/>
              </a:spcBef>
              <a:buNone/>
              <a:defRPr sz="900"/>
            </a:lvl9pPr>
          </a:lstStyle>
          <a:p>
            <a:pPr lvl="0"/>
            <a:r>
              <a:rPr lang="en-US" dirty="0" smtClean="0"/>
              <a:t>Type your question or a statement of the problem here</a:t>
            </a:r>
            <a:endParaRPr lang="en-US" dirty="0"/>
          </a:p>
        </p:txBody>
      </p:sp>
      <p:sp>
        <p:nvSpPr>
          <p:cNvPr id="36" name="Text Placeholder 6"/>
          <p:cNvSpPr>
            <a:spLocks noGrp="1"/>
          </p:cNvSpPr>
          <p:nvPr>
            <p:ph type="body" sz="quarter" idx="37" hasCustomPrompt="1"/>
          </p:nvPr>
        </p:nvSpPr>
        <p:spPr>
          <a:xfrm>
            <a:off x="238125" y="2186940"/>
            <a:ext cx="2667000" cy="2667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76188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1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7" name="Content Placeholder 17"/>
          <p:cNvSpPr>
            <a:spLocks noGrp="1"/>
          </p:cNvSpPr>
          <p:nvPr>
            <p:ph sz="quarter" idx="38" hasCustomPrompt="1"/>
          </p:nvPr>
        </p:nvSpPr>
        <p:spPr>
          <a:xfrm>
            <a:off x="238125" y="2472690"/>
            <a:ext cx="2667000" cy="584897"/>
          </a:xfrm>
        </p:spPr>
        <p:txBody>
          <a:bodyPr lIns="19047" tIns="38094"/>
          <a:lstStyle>
            <a:lvl1pPr>
              <a:defRPr sz="700" baseline="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238125" y="3114675"/>
            <a:ext cx="2667000" cy="2540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76188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1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238125" y="3425190"/>
            <a:ext cx="2667000" cy="1255721"/>
          </a:xfrm>
        </p:spPr>
        <p:txBody>
          <a:bodyPr lIns="19047" tIns="38094"/>
          <a:lstStyle>
            <a:lvl1pPr>
              <a:defRPr sz="700" baseline="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238125" y="4768215"/>
            <a:ext cx="2667000" cy="2540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76188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1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238125" y="5069205"/>
            <a:ext cx="2667000" cy="1520190"/>
          </a:xfrm>
        </p:spPr>
        <p:txBody>
          <a:bodyPr lIns="19047" tIns="38094"/>
          <a:lstStyle>
            <a:lvl1pPr>
              <a:defRPr sz="700" baseline="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3238500" y="1181100"/>
            <a:ext cx="2667000" cy="2540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76188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1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3238500" y="1482090"/>
            <a:ext cx="2667000" cy="1415741"/>
          </a:xfrm>
        </p:spPr>
        <p:txBody>
          <a:bodyPr lIns="19047" tIns="38094"/>
          <a:lstStyle>
            <a:lvl1pPr>
              <a:defRPr sz="700" baseline="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38" name="Text Placeholder 6"/>
          <p:cNvSpPr>
            <a:spLocks noGrp="1"/>
          </p:cNvSpPr>
          <p:nvPr>
            <p:ph type="body" sz="quarter" idx="40" hasCustomPrompt="1"/>
          </p:nvPr>
        </p:nvSpPr>
        <p:spPr>
          <a:xfrm>
            <a:off x="3238500" y="2985135"/>
            <a:ext cx="2667000" cy="2540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76188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1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3238500" y="3286125"/>
            <a:ext cx="2667000" cy="1394786"/>
          </a:xfrm>
        </p:spPr>
        <p:txBody>
          <a:bodyPr lIns="19047" tIns="38094"/>
          <a:lstStyle>
            <a:lvl1pPr>
              <a:defRPr sz="700" baseline="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3238500" y="4768215"/>
            <a:ext cx="2667000" cy="2540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76188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1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3238500" y="5069205"/>
            <a:ext cx="2667000" cy="1520190"/>
          </a:xfrm>
        </p:spPr>
        <p:txBody>
          <a:bodyPr lIns="19047" tIns="38094"/>
          <a:lstStyle>
            <a:lvl1pPr>
              <a:defRPr sz="700" baseline="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6229350" y="1181100"/>
            <a:ext cx="2667000" cy="2540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76188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1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6229350" y="1482090"/>
            <a:ext cx="2667000" cy="1524000"/>
          </a:xfrm>
        </p:spPr>
        <p:txBody>
          <a:bodyPr lIns="19047" tIns="38094"/>
          <a:lstStyle>
            <a:lvl1pPr>
              <a:defRPr sz="700" baseline="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6229350" y="3107257"/>
            <a:ext cx="2667000" cy="945544"/>
          </a:xfrm>
        </p:spPr>
        <p:txBody>
          <a:bodyPr lIns="19047" tIns="38094"/>
          <a:lstStyle>
            <a:lvl1pPr>
              <a:defRPr sz="700" baseline="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39" name="Text Placeholder 6"/>
          <p:cNvSpPr>
            <a:spLocks noGrp="1"/>
          </p:cNvSpPr>
          <p:nvPr>
            <p:ph type="body" sz="quarter" idx="41" hasCustomPrompt="1"/>
          </p:nvPr>
        </p:nvSpPr>
        <p:spPr>
          <a:xfrm>
            <a:off x="6229350" y="4118249"/>
            <a:ext cx="2667000" cy="2540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76188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1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40" name="Content Placeholder 17"/>
          <p:cNvSpPr>
            <a:spLocks noGrp="1"/>
          </p:cNvSpPr>
          <p:nvPr>
            <p:ph sz="quarter" idx="42" hasCustomPrompt="1"/>
          </p:nvPr>
        </p:nvSpPr>
        <p:spPr>
          <a:xfrm>
            <a:off x="6229350" y="4419239"/>
            <a:ext cx="2667000" cy="905164"/>
          </a:xfrm>
        </p:spPr>
        <p:txBody>
          <a:bodyPr lIns="19047" tIns="38094"/>
          <a:lstStyle>
            <a:lvl1pPr>
              <a:defRPr sz="700" baseline="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6229350" y="5358765"/>
            <a:ext cx="2667000" cy="2540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76188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1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6229350" y="5659755"/>
            <a:ext cx="2667000" cy="929640"/>
          </a:xfrm>
        </p:spPr>
        <p:txBody>
          <a:bodyPr lIns="19047" tIns="38094"/>
          <a:lstStyle>
            <a:lvl1pPr>
              <a:defRPr sz="700" baseline="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43"/>
          </p:nvPr>
        </p:nvSpPr>
        <p:spPr>
          <a:xfrm>
            <a:off x="6723062" y="0"/>
            <a:ext cx="2420938" cy="800509"/>
          </a:xfrm>
          <a:effectDag name="">
            <a:cont type="tree" name="">
              <a:effect ref="fillLine"/>
              <a:alphaMod>
                <a:cont name="">
                  <a:fill>
                    <a:gradFill>
                      <a:gsLst>
                        <a:gs pos="60000">
                          <a:srgbClr val="000000">
                            <a:alpha val="100000"/>
                          </a:srgbClr>
                        </a:gs>
                        <a:gs pos="97000">
                          <a:srgbClr val="000000">
                            <a:alpha val="0"/>
                          </a:srgbClr>
                        </a:gs>
                      </a:gsLst>
                      <a:lin ang="10800000"/>
                    </a:gradFill>
                  </a:fill>
                </a:cont>
              </a:alphaMod>
            </a:cont>
          </a:effectDag>
        </p:spPr>
        <p:txBody>
          <a:bodyPr lIns="19047" tIns="95235" rIns="19047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34332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CD67-19C6-4086-A294-6E7BBE322443}" type="datetimeFigureOut">
              <a:rPr lang="en-GB" smtClean="0"/>
              <a:t>04/11/2014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79519-8B56-41A0-92E1-BE9B109E6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499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CD67-19C6-4086-A294-6E7BBE322443}" type="datetimeFigureOut">
              <a:rPr lang="en-GB" smtClean="0"/>
              <a:t>04/11/2014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79519-8B56-41A0-92E1-BE9B109E6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940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CD67-19C6-4086-A294-6E7BBE322443}" type="datetimeFigureOut">
              <a:rPr lang="en-GB" smtClean="0"/>
              <a:t>04/11/2014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79519-8B56-41A0-92E1-BE9B109E6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19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CD67-19C6-4086-A294-6E7BBE322443}" type="datetimeFigureOut">
              <a:rPr lang="en-GB" smtClean="0"/>
              <a:t>04/11/2014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79519-8B56-41A0-92E1-BE9B109E6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840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CD67-19C6-4086-A294-6E7BBE322443}" type="datetimeFigureOut">
              <a:rPr lang="en-GB" smtClean="0"/>
              <a:t>04/11/2014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79519-8B56-41A0-92E1-BE9B109E6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CD67-19C6-4086-A294-6E7BBE322443}" type="datetimeFigureOut">
              <a:rPr lang="en-GB" smtClean="0"/>
              <a:t>04/11/2014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79519-8B56-41A0-92E1-BE9B109E6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22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CD67-19C6-4086-A294-6E7BBE322443}" type="datetimeFigureOut">
              <a:rPr lang="en-GB" smtClean="0"/>
              <a:t>04/11/2014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79519-8B56-41A0-92E1-BE9B109E6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564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CD67-19C6-4086-A294-6E7BBE322443}" type="datetimeFigureOut">
              <a:rPr lang="en-GB" smtClean="0"/>
              <a:t>04/11/2014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79519-8B56-41A0-92E1-BE9B109E6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112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3CD67-19C6-4086-A294-6E7BBE322443}" type="datetimeFigureOut">
              <a:rPr lang="en-GB" smtClean="0"/>
              <a:t>04/11/2014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79519-8B56-41A0-92E1-BE9B109E6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9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edh@mdx.ac.uk" TargetMode="External"/><Relationship Id="rId2" Type="http://schemas.openxmlformats.org/officeDocument/2006/relationships/hyperlink" Target="http://unihub.mdx.ac.uk/Employability/enterprise/index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EDH@MDX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Enterprise Development Hub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9267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we do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Mentoring</a:t>
            </a:r>
          </a:p>
          <a:p>
            <a:endParaRPr lang="en-GB" dirty="0"/>
          </a:p>
          <a:p>
            <a:r>
              <a:rPr lang="en-GB" dirty="0" smtClean="0"/>
              <a:t>Workshops</a:t>
            </a:r>
          </a:p>
          <a:p>
            <a:endParaRPr lang="en-GB" dirty="0"/>
          </a:p>
          <a:p>
            <a:r>
              <a:rPr lang="en-GB" dirty="0" smtClean="0"/>
              <a:t>Events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2975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EDH@MDX Programme 2014-2015</a:t>
            </a:r>
            <a:endParaRPr lang="en-US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EDH@MDX</a:t>
            </a:r>
            <a:endParaRPr lang="en-US" dirty="0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9"/>
          </p:nvPr>
        </p:nvSpPr>
        <p:spPr>
          <a:xfrm>
            <a:off x="238125" y="1482090"/>
            <a:ext cx="2667000" cy="183805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238087" indent="-238087">
              <a:buFont typeface="Arial" panose="020B0604020202020204" pitchFamily="34" charset="0"/>
              <a:buChar char="•"/>
            </a:pPr>
            <a:r>
              <a:rPr lang="en-US" sz="1700" dirty="0"/>
              <a:t>Connect with 1000 students</a:t>
            </a:r>
          </a:p>
          <a:p>
            <a:pPr marL="238087" indent="-238087">
              <a:buFont typeface="Arial" panose="020B0604020202020204" pitchFamily="34" charset="0"/>
              <a:buChar char="•"/>
            </a:pPr>
            <a:r>
              <a:rPr lang="en-US" sz="1700" dirty="0"/>
              <a:t>Track 50 businesses</a:t>
            </a:r>
          </a:p>
          <a:p>
            <a:pPr marL="238087" indent="-238087">
              <a:buFont typeface="Arial" panose="020B0604020202020204" pitchFamily="34" charset="0"/>
              <a:buChar char="•"/>
            </a:pPr>
            <a:r>
              <a:rPr lang="en-US" sz="1700" dirty="0"/>
              <a:t>Start two businesses owned by EDH@MDX, run by students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7"/>
          </p:nvPr>
        </p:nvSpPr>
        <p:spPr>
          <a:xfrm>
            <a:off x="238125" y="3410678"/>
            <a:ext cx="2667000" cy="266700"/>
          </a:xfrm>
        </p:spPr>
        <p:txBody>
          <a:bodyPr/>
          <a:lstStyle/>
          <a:p>
            <a:r>
              <a:rPr lang="en-US" dirty="0" smtClean="0"/>
              <a:t>Global Entrepreneurship Week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38"/>
          </p:nvPr>
        </p:nvSpPr>
        <p:spPr>
          <a:xfrm>
            <a:off x="238125" y="3719286"/>
            <a:ext cx="2667000" cy="2683110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r>
              <a:rPr lang="en-US" sz="1700" dirty="0"/>
              <a:t>12 workshops and seminars</a:t>
            </a:r>
          </a:p>
          <a:p>
            <a:r>
              <a:rPr lang="en-US" sz="1700" dirty="0"/>
              <a:t>Joint competition with Penn State University</a:t>
            </a:r>
          </a:p>
          <a:p>
            <a:r>
              <a:rPr lang="en-US" sz="1700" dirty="0"/>
              <a:t>Key note conference</a:t>
            </a:r>
          </a:p>
          <a:p>
            <a:r>
              <a:rPr lang="en-US" sz="1700" dirty="0"/>
              <a:t>Competition for local schools</a:t>
            </a:r>
            <a:endParaRPr lang="en-US" sz="17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Mentoring</a:t>
            </a:r>
            <a:endParaRPr lang="en-US" dirty="0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0"/>
          </p:nvPr>
        </p:nvSpPr>
        <p:spPr>
          <a:xfrm>
            <a:off x="3220357" y="2458992"/>
            <a:ext cx="2667000" cy="254000"/>
          </a:xfrm>
        </p:spPr>
        <p:txBody>
          <a:bodyPr/>
          <a:lstStyle/>
          <a:p>
            <a:r>
              <a:rPr lang="en-US" dirty="0" smtClean="0"/>
              <a:t>Workshops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 smtClean="0"/>
              <a:t>Events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30"/>
          </p:nvPr>
        </p:nvSpPr>
        <p:spPr>
          <a:solidFill>
            <a:schemeClr val="tx2">
              <a:lumMod val="10000"/>
              <a:lumOff val="9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en-US" sz="1700" dirty="0"/>
              <a:t>Organised and run 3 competitions</a:t>
            </a:r>
          </a:p>
          <a:p>
            <a:r>
              <a:rPr lang="en-US" sz="1700" dirty="0"/>
              <a:t>Raise £15,000 in prize money</a:t>
            </a:r>
          </a:p>
          <a:p>
            <a:r>
              <a:rPr lang="en-US" sz="1700" dirty="0"/>
              <a:t>Participate in Summer Jam Enterprise conference with 10 students</a:t>
            </a:r>
          </a:p>
          <a:p>
            <a:endParaRPr lang="en-US" sz="900" dirty="0"/>
          </a:p>
          <a:p>
            <a:endParaRPr lang="en-US" sz="90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1"/>
          </p:nvPr>
        </p:nvSpPr>
        <p:spPr>
          <a:xfrm>
            <a:off x="6238875" y="3196652"/>
            <a:ext cx="2667000" cy="254000"/>
          </a:xfrm>
        </p:spPr>
        <p:txBody>
          <a:bodyPr/>
          <a:lstStyle/>
          <a:p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42"/>
          </p:nvPr>
        </p:nvSpPr>
        <p:spPr>
          <a:xfrm>
            <a:off x="6229350" y="3497642"/>
            <a:ext cx="2667000" cy="1270000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en-US" sz="1700" dirty="0"/>
              <a:t>Attend 5 seminars/conferences on develop enterprise education</a:t>
            </a:r>
          </a:p>
          <a:p>
            <a:r>
              <a:rPr lang="en-US" sz="1700" dirty="0"/>
              <a:t>Connected with 3 universities </a:t>
            </a:r>
          </a:p>
          <a:p>
            <a:pPr marL="0" indent="0">
              <a:buNone/>
            </a:pPr>
            <a:endParaRPr lang="en-US" sz="900" dirty="0"/>
          </a:p>
        </p:txBody>
      </p:sp>
      <p:pic>
        <p:nvPicPr>
          <p:cNvPr id="13" name="Picture Placeholder 12"/>
          <p:cNvPicPr>
            <a:picLocks noGrp="1" noChangeAspect="1"/>
          </p:cNvPicPr>
          <p:nvPr>
            <p:ph type="pic" sz="quarter" idx="4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22" b="11922"/>
          <a:stretch>
            <a:fillRect/>
          </a:stretch>
        </p:blipFill>
        <p:spPr/>
      </p:pic>
      <p:sp>
        <p:nvSpPr>
          <p:cNvPr id="24" name="Content Placeholder 23"/>
          <p:cNvSpPr>
            <a:spLocks noGrp="1"/>
          </p:cNvSpPr>
          <p:nvPr>
            <p:ph sz="quarter" idx="27"/>
          </p:nvPr>
        </p:nvSpPr>
        <p:spPr>
          <a:xfrm>
            <a:off x="3238500" y="1482090"/>
            <a:ext cx="2667000" cy="885553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r>
              <a:rPr lang="en-GB" sz="1700" dirty="0"/>
              <a:t>Run 120 mentoring sessions</a:t>
            </a:r>
          </a:p>
          <a:p>
            <a:endParaRPr lang="en-GB" sz="900" dirty="0"/>
          </a:p>
          <a:p>
            <a:endParaRPr lang="en-GB" sz="900" dirty="0"/>
          </a:p>
        </p:txBody>
      </p:sp>
      <p:sp>
        <p:nvSpPr>
          <p:cNvPr id="25" name="Content Placeholder 24"/>
          <p:cNvSpPr>
            <a:spLocks noGrp="1"/>
          </p:cNvSpPr>
          <p:nvPr>
            <p:ph sz="quarter" idx="23"/>
          </p:nvPr>
        </p:nvSpPr>
        <p:spPr>
          <a:xfrm>
            <a:off x="3238500" y="2730500"/>
            <a:ext cx="2667000" cy="1950411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n-GB" sz="1700" dirty="0"/>
              <a:t>Run 50 workshops not including GEW</a:t>
            </a:r>
          </a:p>
          <a:p>
            <a:endParaRPr lang="en-GB" sz="1700" dirty="0"/>
          </a:p>
          <a:p>
            <a:r>
              <a:rPr lang="en-GB" sz="1700" dirty="0"/>
              <a:t>Run a Business Growth Programme  for local small businesses</a:t>
            </a:r>
          </a:p>
          <a:p>
            <a:endParaRPr lang="en-GB" sz="1700" dirty="0"/>
          </a:p>
          <a:p>
            <a:r>
              <a:rPr lang="en-GB" sz="1700" dirty="0"/>
              <a:t>Joint workshops with Penn State University</a:t>
            </a:r>
          </a:p>
          <a:p>
            <a:endParaRPr lang="en-GB" sz="900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32"/>
          </p:nvPr>
        </p:nvSpPr>
        <p:spPr>
          <a:solidFill>
            <a:schemeClr val="tx2">
              <a:lumMod val="10000"/>
              <a:lumOff val="9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n-GB" sz="1700" dirty="0"/>
              <a:t>Attended  IEEC 2014 as a Provocateur</a:t>
            </a:r>
          </a:p>
          <a:p>
            <a:r>
              <a:rPr lang="en-GB" sz="1700" dirty="0"/>
              <a:t>Run 2 snapshot surveys</a:t>
            </a:r>
          </a:p>
          <a:p>
            <a:r>
              <a:rPr lang="en-GB" sz="1700" dirty="0"/>
              <a:t>Engage 2 masters students to undertake research projects for EDH@MDX</a:t>
            </a:r>
          </a:p>
          <a:p>
            <a:r>
              <a:rPr lang="en-GB" sz="1700" dirty="0"/>
              <a:t>Funding for research on Recognising Employability Skills</a:t>
            </a:r>
          </a:p>
          <a:p>
            <a:endParaRPr lang="en-GB" sz="900" dirty="0"/>
          </a:p>
        </p:txBody>
      </p:sp>
      <p:pic>
        <p:nvPicPr>
          <p:cNvPr id="64" name="Picture 6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6724" y="5069205"/>
            <a:ext cx="1531303" cy="1209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11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Participants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Dr Simon Best</a:t>
            </a:r>
          </a:p>
          <a:p>
            <a:endParaRPr lang="en-GB" dirty="0"/>
          </a:p>
          <a:p>
            <a:r>
              <a:rPr lang="en-GB" dirty="0" smtClean="0"/>
              <a:t>Steve Stott</a:t>
            </a:r>
          </a:p>
          <a:p>
            <a:endParaRPr lang="en-GB" dirty="0" smtClean="0"/>
          </a:p>
          <a:p>
            <a:r>
              <a:rPr lang="en-GB" dirty="0" smtClean="0"/>
              <a:t>Dr Sara Calvo</a:t>
            </a:r>
          </a:p>
          <a:p>
            <a:endParaRPr lang="en-GB" dirty="0"/>
          </a:p>
          <a:p>
            <a:r>
              <a:rPr lang="en-GB" dirty="0" smtClean="0"/>
              <a:t>Dr Lakshmi Narasimhan Vedanthachari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883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 smtClean="0">
                <a:hlinkClick r:id="rId2"/>
              </a:rPr>
              <a:t>http://unihub.mdx.ac.uk/Employability/enterprise/index.aspx</a:t>
            </a:r>
            <a:endParaRPr lang="en-US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en-GB" dirty="0" smtClean="0"/>
          </a:p>
          <a:p>
            <a:r>
              <a:rPr lang="en-GB" dirty="0" smtClean="0">
                <a:hlinkClick r:id="rId3"/>
              </a:rPr>
              <a:t>edh@mdx.ac.uk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         @</a:t>
            </a:r>
            <a:r>
              <a:rPr lang="en-GB" dirty="0" err="1" smtClean="0"/>
              <a:t>Enterprise_MDX</a:t>
            </a:r>
            <a:endParaRPr lang="en-GB" dirty="0"/>
          </a:p>
        </p:txBody>
      </p:sp>
      <p:pic>
        <p:nvPicPr>
          <p:cNvPr id="4" name="Picture 3" descr="twitt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5244" y="4274765"/>
            <a:ext cx="927547" cy="927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6252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113&quot;&gt;&lt;/object&gt;&lt;object type=&quot;2&quot; unique_id=&quot;10114&quot;&gt;&lt;object type=&quot;3&quot; unique_id=&quot;10115&quot;&gt;&lt;property id=&quot;20148&quot; value=&quot;5&quot;/&gt;&lt;property id=&quot;20300&quot; value=&quot;Slide 1 - &amp;quot;EDH@MDX&amp;quot;&quot;/&gt;&lt;property id=&quot;20307&quot; value=&quot;256&quot;/&gt;&lt;/object&gt;&lt;object type=&quot;3&quot; unique_id=&quot;10116&quot;&gt;&lt;property id=&quot;20148&quot; value=&quot;5&quot;/&gt;&lt;property id=&quot;20300&quot; value=&quot;Slide 2 - &amp;quot;What we do&amp;quot;&quot;/&gt;&lt;property id=&quot;20307&quot; value=&quot;257&quot;/&gt;&lt;/object&gt;&lt;object type=&quot;3&quot; unique_id=&quot;10117&quot;&gt;&lt;property id=&quot;20148&quot; value=&quot;5&quot;/&gt;&lt;property id=&quot;20300&quot; value=&quot;Slide 4 - &amp;quot;Participants&amp;quot;&quot;/&gt;&lt;property id=&quot;20307&quot; value=&quot;259&quot;/&gt;&lt;/object&gt;&lt;object type=&quot;3&quot; unique_id=&quot;10118&quot;&gt;&lt;property id=&quot;20148&quot; value=&quot;5&quot;/&gt;&lt;property id=&quot;20300&quot; value=&quot;Slide 5 - &amp;quot;Contact&amp;quot;&quot;/&gt;&lt;property id=&quot;20307&quot; value=&quot;258&quot;/&gt;&lt;/object&gt;&lt;object type=&quot;3&quot; unique_id=&quot;10173&quot;&gt;&lt;property id=&quot;20148&quot; value=&quot;5&quot;/&gt;&lt;property id=&quot;20300&quot; value=&quot;Slide 3 - &amp;quot;EDH@MDX Programme 2014-2015&amp;quot;&quot;/&gt;&lt;property id=&quot;20307&quot; value=&quot;2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161</Words>
  <Application>Microsoft Office PowerPoint</Application>
  <PresentationFormat>On-screen Show (4:3)</PresentationFormat>
  <Paragraphs>56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EDH@MDX</vt:lpstr>
      <vt:lpstr>What we do</vt:lpstr>
      <vt:lpstr>EDH@MDX Programme 2014-2015</vt:lpstr>
      <vt:lpstr>Participants</vt:lpstr>
      <vt:lpstr>Contact</vt:lpstr>
    </vt:vector>
  </TitlesOfParts>
  <Company>Middlesex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EDH@MDX</dc:title>
  <dc:creator>Simon Best</dc:creator>
  <cp:lastModifiedBy>Simon Best</cp:lastModifiedBy>
  <cp:revision>4</cp:revision>
  <dcterms:created xsi:type="dcterms:W3CDTF">2014-11-04T13:38:31Z</dcterms:created>
  <dcterms:modified xsi:type="dcterms:W3CDTF">2014-11-04T14:07:29Z</dcterms:modified>
</cp:coreProperties>
</file>